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15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3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66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28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30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9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62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86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85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39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1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DB6F-5BA0-4B78-9119-C2F99F95C3F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1F91-42BA-47B4-935D-0E4A05B89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8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play</a:t>
            </a:r>
            <a:endParaRPr lang="en-US" dirty="0"/>
          </a:p>
        </p:txBody>
      </p:sp>
      <p:pic>
        <p:nvPicPr>
          <p:cNvPr id="1026" name="Picture 2" descr="E:\DCIM\101CANON\IMG_1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09" y="1447800"/>
            <a:ext cx="480931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1CANON\IMG_1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038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882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clean</a:t>
            </a:r>
            <a:endParaRPr lang="en-US" dirty="0"/>
          </a:p>
        </p:txBody>
      </p:sp>
      <p:pic>
        <p:nvPicPr>
          <p:cNvPr id="10242" name="Picture 2" descr="E:\DCIM\101CANON\IMG_1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DCIM\101CANON\IMG_103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19" r="31836"/>
          <a:stretch/>
        </p:blipFill>
        <p:spPr bwMode="auto">
          <a:xfrm>
            <a:off x="4572000" y="1447800"/>
            <a:ext cx="4267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472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group in the afternoon</a:t>
            </a:r>
            <a:endParaRPr lang="en-US" dirty="0"/>
          </a:p>
        </p:txBody>
      </p:sp>
      <p:pic>
        <p:nvPicPr>
          <p:cNvPr id="11266" name="Picture 2" descr="E:\DCIM\101CANON\IMG_1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038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DCIM\101CANON\IMG_0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038600" cy="48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87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exercise</a:t>
            </a:r>
            <a:endParaRPr lang="en-US" dirty="0"/>
          </a:p>
        </p:txBody>
      </p:sp>
      <p:pic>
        <p:nvPicPr>
          <p:cNvPr id="12290" name="Picture 2" descr="E:\DCIM\101CANON\IMG_1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41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DCIM\101CANON\IMG_1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10000" cy="48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169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After meal  thank you, thank you thank you …</a:t>
            </a:r>
            <a:endParaRPr lang="en-US" sz="2800" dirty="0"/>
          </a:p>
        </p:txBody>
      </p:sp>
      <p:pic>
        <p:nvPicPr>
          <p:cNvPr id="13314" name="Picture 2" descr="E:\DCIM\101CANON\IMG_1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38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DCIM\101CANON\IMG_1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38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519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E:\DCIM\101CANON\IMG_11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447800"/>
            <a:ext cx="4495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CIM\101CANON\IMG_1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19600" y="1447800"/>
            <a:ext cx="4724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95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DCIM\101CANON\IMG_11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706"/>
            <a:ext cx="4495800" cy="45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CIM\101CANON\IMG_11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706"/>
            <a:ext cx="4572000" cy="45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358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DCIM\101CANON\IMG_10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45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CIM\101CANON\IMG_08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495800" cy="45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92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DCIM\101CANON\IMG_07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800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CIM\101CANON\IMG_07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038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09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DCIM\101CANON\IMG_07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953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CIM\101CANON\IMG_07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38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07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activity</a:t>
            </a:r>
            <a:endParaRPr lang="en-US" dirty="0"/>
          </a:p>
        </p:txBody>
      </p:sp>
      <p:pic>
        <p:nvPicPr>
          <p:cNvPr id="7170" name="Picture 2" descr="E:\DCIM\101CANON\IMG_0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495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CIM\101CANON\IMG_082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0" t="17011"/>
          <a:stretch/>
        </p:blipFill>
        <p:spPr bwMode="auto">
          <a:xfrm>
            <a:off x="4724400" y="1524000"/>
            <a:ext cx="403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7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DCIM\101CANON\IMG_08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7" y="1"/>
            <a:ext cx="4620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DCIM\101CANON\IMG_08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90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 to clean</a:t>
            </a:r>
            <a:endParaRPr lang="en-US" dirty="0"/>
          </a:p>
        </p:txBody>
      </p:sp>
      <p:pic>
        <p:nvPicPr>
          <p:cNvPr id="9218" name="Picture 2" descr="E:\DCIM\101CANON\IMG_0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038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DCIM\101CANON\IMG_1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38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784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29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Time of play</vt:lpstr>
      <vt:lpstr>Slide 2</vt:lpstr>
      <vt:lpstr>Slide 3</vt:lpstr>
      <vt:lpstr>Slide 4</vt:lpstr>
      <vt:lpstr>Slide 5</vt:lpstr>
      <vt:lpstr>Slide 6</vt:lpstr>
      <vt:lpstr>Art activity</vt:lpstr>
      <vt:lpstr>Slide 8</vt:lpstr>
      <vt:lpstr>Time  to clean</vt:lpstr>
      <vt:lpstr>Time to clean</vt:lpstr>
      <vt:lpstr>Another group in the afternoon</vt:lpstr>
      <vt:lpstr>Time to exercise</vt:lpstr>
      <vt:lpstr>After meal  thank you, thank you thank you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of play</dc:title>
  <dc:creator>MICROSOFT</dc:creator>
  <cp:lastModifiedBy>MICROSOFT</cp:lastModifiedBy>
  <cp:revision>8</cp:revision>
  <dcterms:created xsi:type="dcterms:W3CDTF">2015-12-02T12:39:09Z</dcterms:created>
  <dcterms:modified xsi:type="dcterms:W3CDTF">2015-12-09T02:55:22Z</dcterms:modified>
</cp:coreProperties>
</file>