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10200" y="1143000"/>
            <a:ext cx="3733800" cy="715962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Reynold</a:t>
            </a:r>
            <a:r>
              <a:rPr lang="en-US" sz="1800" dirty="0" smtClean="0"/>
              <a:t> </a:t>
            </a:r>
            <a:r>
              <a:rPr lang="en-US" sz="1800" dirty="0" err="1" smtClean="0"/>
              <a:t>Sapuez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July 31, 2016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1600"/>
            <a:ext cx="4838700" cy="64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24600" y="2362200"/>
            <a:ext cx="243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is the present</a:t>
            </a:r>
          </a:p>
          <a:p>
            <a:r>
              <a:rPr lang="en-US" sz="1600" dirty="0" smtClean="0"/>
              <a:t>palate of </a:t>
            </a:r>
            <a:r>
              <a:rPr lang="en-US" sz="1600" dirty="0" err="1" smtClean="0"/>
              <a:t>Reynold</a:t>
            </a:r>
            <a:r>
              <a:rPr lang="en-US" sz="1600" dirty="0" smtClean="0"/>
              <a:t>. </a:t>
            </a:r>
          </a:p>
          <a:p>
            <a:r>
              <a:rPr lang="en-US" sz="1600" dirty="0" smtClean="0"/>
              <a:t>The Doctors of  </a:t>
            </a:r>
          </a:p>
          <a:p>
            <a:r>
              <a:rPr lang="en-US" sz="1600" dirty="0" smtClean="0"/>
              <a:t>Philippine Bond of Mercy</a:t>
            </a:r>
          </a:p>
          <a:p>
            <a:r>
              <a:rPr lang="en-US" sz="1600" dirty="0" smtClean="0"/>
              <a:t>scheduled his</a:t>
            </a:r>
          </a:p>
          <a:p>
            <a:r>
              <a:rPr lang="en-US" sz="1600" dirty="0" smtClean="0"/>
              <a:t>third operation</a:t>
            </a:r>
          </a:p>
          <a:p>
            <a:r>
              <a:rPr lang="en-US" sz="1600" dirty="0" smtClean="0"/>
              <a:t>on November 2016.</a:t>
            </a:r>
          </a:p>
          <a:p>
            <a:r>
              <a:rPr lang="en-US" sz="1600" dirty="0" smtClean="0"/>
              <a:t>If he is in a good physical </a:t>
            </a:r>
          </a:p>
          <a:p>
            <a:r>
              <a:rPr lang="en-US" sz="1600" dirty="0"/>
              <a:t>c</a:t>
            </a:r>
            <a:r>
              <a:rPr lang="en-US" sz="1600" dirty="0" smtClean="0"/>
              <a:t>ondition, the operation will pursue. 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143000" y="1600200"/>
            <a:ext cx="2057400" cy="2057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3028912"/>
            <a:ext cx="3606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6627"/>
            <a:ext cx="41719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32827"/>
            <a:ext cx="3606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5719227"/>
            <a:ext cx="7797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This is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Reynold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wearing his Physical Education uniform and his rubber shoes. On the right side, he is with his bag and with his school notebooks.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Arial Black" pitchFamily="34" charset="0"/>
              </a:rPr>
              <a:t>(He wears the Physical Education uniform every Friday.)</a:t>
            </a:r>
            <a:endParaRPr lang="en-US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304800"/>
            <a:ext cx="44005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76800" y="457200"/>
            <a:ext cx="4267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</a:t>
            </a:r>
            <a:r>
              <a:rPr lang="en-US" dirty="0" err="1" smtClean="0"/>
              <a:t>Reynold</a:t>
            </a:r>
            <a:r>
              <a:rPr lang="en-US" dirty="0" smtClean="0"/>
              <a:t> in his school uniform and with his black shoes which he</a:t>
            </a:r>
            <a:r>
              <a:rPr lang="en-US" dirty="0"/>
              <a:t> </a:t>
            </a:r>
            <a:r>
              <a:rPr lang="en-US" dirty="0" smtClean="0"/>
              <a:t>wears from Monday to Thursday. He was so happy to wear it and he said, “ I’m already similar to my classmates .”</a:t>
            </a:r>
          </a:p>
          <a:p>
            <a:endParaRPr lang="en-US" dirty="0" smtClean="0"/>
          </a:p>
          <a:p>
            <a:r>
              <a:rPr lang="en-US" dirty="0" err="1" smtClean="0"/>
              <a:t>Reynold</a:t>
            </a:r>
            <a:r>
              <a:rPr lang="en-US" dirty="0" smtClean="0"/>
              <a:t> goes to preparatory class.</a:t>
            </a:r>
          </a:p>
          <a:p>
            <a:r>
              <a:rPr lang="en-US" dirty="0" smtClean="0"/>
              <a:t>In his present condition, words are </a:t>
            </a:r>
          </a:p>
          <a:p>
            <a:r>
              <a:rPr lang="en-US" dirty="0" smtClean="0"/>
              <a:t>still impossible to understand because </a:t>
            </a:r>
          </a:p>
          <a:p>
            <a:r>
              <a:rPr lang="en-US" dirty="0"/>
              <a:t>o</a:t>
            </a:r>
            <a:r>
              <a:rPr lang="en-US" dirty="0" smtClean="0"/>
              <a:t>nly sounds can be heard from his mouth.</a:t>
            </a:r>
          </a:p>
          <a:p>
            <a:r>
              <a:rPr lang="en-US" dirty="0"/>
              <a:t>B</a:t>
            </a:r>
            <a:r>
              <a:rPr lang="en-US" dirty="0" smtClean="0"/>
              <a:t>ut he  was so grateful to all who helped him particularly to you Sabrina who provided  not only for his needs in the operation but  also for his educational needs.</a:t>
            </a:r>
          </a:p>
          <a:p>
            <a:endParaRPr lang="en-US" dirty="0" smtClean="0"/>
          </a:p>
          <a:p>
            <a:r>
              <a:rPr lang="en-US" dirty="0" smtClean="0"/>
              <a:t>We are joyfully awaiting also that day when </a:t>
            </a:r>
          </a:p>
          <a:p>
            <a:r>
              <a:rPr lang="en-US" dirty="0"/>
              <a:t>h</a:t>
            </a:r>
            <a:r>
              <a:rPr lang="en-US" dirty="0" smtClean="0"/>
              <a:t>e will be able to pronounce real words but even though his </a:t>
            </a:r>
            <a:r>
              <a:rPr lang="en-US" smtClean="0"/>
              <a:t>smile already expresses </a:t>
            </a:r>
            <a:r>
              <a:rPr lang="en-US" dirty="0" smtClean="0"/>
              <a:t>how happy he is now.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204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Reynold Sapuez July 31, 2016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Reynold Sapuez July 31, 2016</dc:title>
  <dc:creator>my computer</dc:creator>
  <cp:lastModifiedBy>my computer</cp:lastModifiedBy>
  <cp:revision>10</cp:revision>
  <dcterms:created xsi:type="dcterms:W3CDTF">2006-08-16T00:00:00Z</dcterms:created>
  <dcterms:modified xsi:type="dcterms:W3CDTF">2016-08-02T08:06:57Z</dcterms:modified>
</cp:coreProperties>
</file>