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Adjustment of the facilities</a:t>
            </a:r>
            <a:endParaRPr lang="en-US" dirty="0"/>
          </a:p>
        </p:txBody>
      </p:sp>
      <p:pic>
        <p:nvPicPr>
          <p:cNvPr id="7" name="Content Placeholder 6" descr="E:\DCIM\100GEDSC\GEDC0060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533400" y="1905000"/>
            <a:ext cx="4038600" cy="459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 descr="E:\DCIM\100GEDSC\GEDC0037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4572000" y="1905000"/>
            <a:ext cx="39624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:\DCIM\101CANON\IMG_13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F:\DCIM\101CANON\IMG_13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F:\DCIM\101CANON\IMG_13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4038600" cy="3886200"/>
          </a:xfrm>
          <a:prstGeom prst="rect">
            <a:avLst/>
          </a:prstGeom>
          <a:noFill/>
        </p:spPr>
      </p:pic>
      <p:pic>
        <p:nvPicPr>
          <p:cNvPr id="2052" name="Picture 4" descr="F:\DCIM\101CANON\IMG_13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28800"/>
            <a:ext cx="40386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F:\DCIM\101CANON\IMG_13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90490" y="2119310"/>
            <a:ext cx="4419599" cy="3686177"/>
          </a:xfrm>
          <a:prstGeom prst="rect">
            <a:avLst/>
          </a:prstGeom>
          <a:noFill/>
        </p:spPr>
      </p:pic>
      <p:pic>
        <p:nvPicPr>
          <p:cNvPr id="6" name="Picture 3" descr="F:\DCIM\101CANON\IMG_13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76400"/>
            <a:ext cx="40386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F:\DCIM\101CANON\IMG_13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114800" cy="3671094"/>
          </a:xfrm>
          <a:prstGeom prst="rect">
            <a:avLst/>
          </a:prstGeom>
          <a:noFill/>
        </p:spPr>
      </p:pic>
      <p:pic>
        <p:nvPicPr>
          <p:cNvPr id="4099" name="Picture 3" descr="F:\DCIM\101CANON\IMG_13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39624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 descr="F:\DCIM\101CANON\IMG_13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114800" cy="4648200"/>
          </a:xfrm>
          <a:prstGeom prst="rect">
            <a:avLst/>
          </a:prstGeom>
          <a:noFill/>
        </p:spPr>
      </p:pic>
      <p:pic>
        <p:nvPicPr>
          <p:cNvPr id="5124" name="Picture 4" descr="F:\DCIM\101CANON\IMG_13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676400"/>
            <a:ext cx="44958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Games and </a:t>
            </a:r>
            <a:r>
              <a:rPr lang="en-US" smtClean="0"/>
              <a:t>Educational material</a:t>
            </a:r>
            <a:endParaRPr lang="en-US"/>
          </a:p>
        </p:txBody>
      </p:sp>
      <p:pic>
        <p:nvPicPr>
          <p:cNvPr id="6147" name="Picture 3" descr="F:\DCIM\101CANON\IMG_13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4038600" cy="4267200"/>
          </a:xfrm>
          <a:prstGeom prst="rect">
            <a:avLst/>
          </a:prstGeom>
          <a:noFill/>
        </p:spPr>
      </p:pic>
      <p:pic>
        <p:nvPicPr>
          <p:cNvPr id="6148" name="Picture 4" descr="F:\DCIM\101CANON\IMG_13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40386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</Words>
  <Application>Microsoft Office PowerPoint</Application>
  <PresentationFormat>On-screen Show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Adjustment of the facilities</vt:lpstr>
      <vt:lpstr>Slide 2</vt:lpstr>
      <vt:lpstr>Slide 3</vt:lpstr>
      <vt:lpstr>Slide 4</vt:lpstr>
      <vt:lpstr>Slide 5</vt:lpstr>
      <vt:lpstr>Slide 6</vt:lpstr>
      <vt:lpstr>Games and Educational material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MICROSOFT</cp:lastModifiedBy>
  <cp:revision>5</cp:revision>
  <dcterms:created xsi:type="dcterms:W3CDTF">2006-08-16T00:00:00Z</dcterms:created>
  <dcterms:modified xsi:type="dcterms:W3CDTF">2015-12-09T07:53:45Z</dcterms:modified>
</cp:coreProperties>
</file>