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5" r:id="rId4"/>
    <p:sldId id="266" r:id="rId5"/>
    <p:sldId id="260" r:id="rId6"/>
    <p:sldId id="262" r:id="rId7"/>
    <p:sldId id="264" r:id="rId8"/>
    <p:sldId id="267" r:id="rId9"/>
    <p:sldId id="270" r:id="rId10"/>
    <p:sldId id="271" r:id="rId11"/>
    <p:sldId id="272" r:id="rId12"/>
    <p:sldId id="273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02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B13F-BAB8-4A4F-BD69-64B36A022D7E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A09B-C619-4A11-9979-B5F31921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9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B13F-BAB8-4A4F-BD69-64B36A022D7E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A09B-C619-4A11-9979-B5F31921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5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B13F-BAB8-4A4F-BD69-64B36A022D7E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A09B-C619-4A11-9979-B5F31921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1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B13F-BAB8-4A4F-BD69-64B36A022D7E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A09B-C619-4A11-9979-B5F31921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9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B13F-BAB8-4A4F-BD69-64B36A022D7E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A09B-C619-4A11-9979-B5F31921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6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B13F-BAB8-4A4F-BD69-64B36A022D7E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A09B-C619-4A11-9979-B5F31921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0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B13F-BAB8-4A4F-BD69-64B36A022D7E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A09B-C619-4A11-9979-B5F31921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4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B13F-BAB8-4A4F-BD69-64B36A022D7E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A09B-C619-4A11-9979-B5F31921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0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B13F-BAB8-4A4F-BD69-64B36A022D7E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A09B-C619-4A11-9979-B5F31921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1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B13F-BAB8-4A4F-BD69-64B36A022D7E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A09B-C619-4A11-9979-B5F31921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7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B13F-BAB8-4A4F-BD69-64B36A022D7E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A09B-C619-4A11-9979-B5F31921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2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DB13F-BAB8-4A4F-BD69-64B36A022D7E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DA09B-C619-4A11-9979-B5F31921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7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DCIM\101CANON\IMG_07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52400"/>
            <a:ext cx="4954588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DCIM\101CANON\IMG_07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52400"/>
            <a:ext cx="4954588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DCIM\101CANON\IMG_080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0"/>
            <a:ext cx="4498975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7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E:\DCIM\101CANON\IMG_05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5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2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E:\DCIM\101CANON\IMG_05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12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E:\DCIM\101CANON\IMG_05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3" descr="E:\DCIM\101CANON\IMG_054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727575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DCIM\101CANON\IMG_05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724400" cy="676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705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E:\DCIM\101CANON\IMG_08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15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:\DCIM\101CANON\IMG_07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56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2" descr="E:\DCIM\101CANON\IMG_07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991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2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E:\DCIM\101CANON\IMG_08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86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DCIM\101CANON\IMG_07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4" y="5751"/>
            <a:ext cx="92733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70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3" descr="E:\DCIM\101CANON\IMG_07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8915399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30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E:\DCIM\101CANON\IMG_08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78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E:\DCIM\101CANON\IMG_05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4487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5</cp:revision>
  <dcterms:created xsi:type="dcterms:W3CDTF">2015-11-11T13:09:28Z</dcterms:created>
  <dcterms:modified xsi:type="dcterms:W3CDTF">2015-11-11T13:53:23Z</dcterms:modified>
</cp:coreProperties>
</file>