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Outreach program in </a:t>
            </a:r>
            <a:r>
              <a:rPr lang="en-US" smtClean="0"/>
              <a:t>the village of  </a:t>
            </a:r>
            <a:r>
              <a:rPr lang="en-US" dirty="0" smtClean="0"/>
              <a:t>Upper </a:t>
            </a:r>
            <a:r>
              <a:rPr lang="en-US" dirty="0" err="1" smtClean="0"/>
              <a:t>kilingan</a:t>
            </a:r>
            <a:endParaRPr lang="en-US" dirty="0"/>
          </a:p>
        </p:txBody>
      </p:sp>
      <p:pic>
        <p:nvPicPr>
          <p:cNvPr id="1026" name="Picture 2" descr="F:\DCIM\101CANON\IMG_11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4038600" cy="3962400"/>
          </a:xfrm>
          <a:prstGeom prst="rect">
            <a:avLst/>
          </a:prstGeom>
          <a:noFill/>
        </p:spPr>
      </p:pic>
      <p:pic>
        <p:nvPicPr>
          <p:cNvPr id="1027" name="Picture 3" descr="F:\DCIM\101CANON\IMG_11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038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:\DCIM\101CANON\IMG_11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F:\DCIM\101CANON\IMG_11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:\DCIM\101CANON\IMG_11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4038600" cy="4019550"/>
          </a:xfrm>
          <a:prstGeom prst="rect">
            <a:avLst/>
          </a:prstGeom>
          <a:noFill/>
        </p:spPr>
      </p:pic>
      <p:pic>
        <p:nvPicPr>
          <p:cNvPr id="3075" name="Picture 3" descr="F:\DCIM\101CANON\IMG_11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F:\DCIM\101CANON\IMG_11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4038600" cy="3886200"/>
          </a:xfrm>
          <a:prstGeom prst="rect">
            <a:avLst/>
          </a:prstGeom>
          <a:noFill/>
        </p:spPr>
      </p:pic>
      <p:pic>
        <p:nvPicPr>
          <p:cNvPr id="4099" name="Picture 3" descr="F:\DCIM\101CANON\IMG_11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40386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F:\DCIM\101CANON\IMG_12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4038600" cy="4343400"/>
          </a:xfrm>
          <a:prstGeom prst="rect">
            <a:avLst/>
          </a:prstGeom>
          <a:noFill/>
        </p:spPr>
      </p:pic>
      <p:pic>
        <p:nvPicPr>
          <p:cNvPr id="5124" name="Picture 4" descr="F:\DCIM\101CANON\IMG_12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4038600" cy="4310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Outreach program in the village of  Upper kilingan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MICROSOFT</cp:lastModifiedBy>
  <cp:revision>3</cp:revision>
  <dcterms:created xsi:type="dcterms:W3CDTF">2006-08-16T00:00:00Z</dcterms:created>
  <dcterms:modified xsi:type="dcterms:W3CDTF">2015-12-09T08:01:33Z</dcterms:modified>
</cp:coreProperties>
</file>