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Rg st="1" end="8"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4349" autoAdjust="0"/>
  </p:normalViewPr>
  <p:slideViewPr>
    <p:cSldViewPr>
      <p:cViewPr varScale="1">
        <p:scale>
          <a:sx n="83" d="100"/>
          <a:sy n="83" d="100"/>
        </p:scale>
        <p:origin x="-1397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E3EC2-1BAC-4F8A-BC1A-AE60270854F5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33D66-734B-4185-89AA-AB6EEEFFEB49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33D66-734B-4185-89AA-AB6EEEFFEB4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0FE6-D41B-474C-BAEE-776CFC78241D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884D-5B5B-449B-9EA4-DDB672D0E98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7232989"/>
      </p:ext>
    </p:extLst>
  </p:cSld>
  <p:clrMapOvr>
    <a:masterClrMapping/>
  </p:clrMapOvr>
  <p:transition spd="med" advTm="1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0FE6-D41B-474C-BAEE-776CFC78241D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884D-5B5B-449B-9EA4-DDB672D0E98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2759141"/>
      </p:ext>
    </p:extLst>
  </p:cSld>
  <p:clrMapOvr>
    <a:masterClrMapping/>
  </p:clrMapOvr>
  <p:transition spd="med" advTm="1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0FE6-D41B-474C-BAEE-776CFC78241D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884D-5B5B-449B-9EA4-DDB672D0E98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7471253"/>
      </p:ext>
    </p:extLst>
  </p:cSld>
  <p:clrMapOvr>
    <a:masterClrMapping/>
  </p:clrMapOvr>
  <p:transition spd="med" advTm="1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0FE6-D41B-474C-BAEE-776CFC78241D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884D-5B5B-449B-9EA4-DDB672D0E98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2408552"/>
      </p:ext>
    </p:extLst>
  </p:cSld>
  <p:clrMapOvr>
    <a:masterClrMapping/>
  </p:clrMapOvr>
  <p:transition spd="med" advTm="1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0FE6-D41B-474C-BAEE-776CFC78241D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884D-5B5B-449B-9EA4-DDB672D0E98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0829610"/>
      </p:ext>
    </p:extLst>
  </p:cSld>
  <p:clrMapOvr>
    <a:masterClrMapping/>
  </p:clrMapOvr>
  <p:transition spd="med" advTm="1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0FE6-D41B-474C-BAEE-776CFC78241D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884D-5B5B-449B-9EA4-DDB672D0E98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1904039"/>
      </p:ext>
    </p:extLst>
  </p:cSld>
  <p:clrMapOvr>
    <a:masterClrMapping/>
  </p:clrMapOvr>
  <p:transition spd="med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0FE6-D41B-474C-BAEE-776CFC78241D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884D-5B5B-449B-9EA4-DDB672D0E98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6434780"/>
      </p:ext>
    </p:extLst>
  </p:cSld>
  <p:clrMapOvr>
    <a:masterClrMapping/>
  </p:clrMapOvr>
  <p:transition spd="med" advTm="1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0FE6-D41B-474C-BAEE-776CFC78241D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884D-5B5B-449B-9EA4-DDB672D0E98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558137"/>
      </p:ext>
    </p:extLst>
  </p:cSld>
  <p:clrMapOvr>
    <a:masterClrMapping/>
  </p:clrMapOvr>
  <p:transition spd="med" advTm="1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0FE6-D41B-474C-BAEE-776CFC78241D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884D-5B5B-449B-9EA4-DDB672D0E98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7254553"/>
      </p:ext>
    </p:extLst>
  </p:cSld>
  <p:clrMapOvr>
    <a:masterClrMapping/>
  </p:clrMapOvr>
  <p:transition spd="med" advTm="1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0FE6-D41B-474C-BAEE-776CFC78241D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884D-5B5B-449B-9EA4-DDB672D0E98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4559088"/>
      </p:ext>
    </p:extLst>
  </p:cSld>
  <p:clrMapOvr>
    <a:masterClrMapping/>
  </p:clrMapOvr>
  <p:transition spd="med" advTm="1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0FE6-D41B-474C-BAEE-776CFC78241D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884D-5B5B-449B-9EA4-DDB672D0E98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8359452"/>
      </p:ext>
    </p:extLst>
  </p:cSld>
  <p:clrMapOvr>
    <a:masterClrMapping/>
  </p:clrMapOvr>
  <p:transition spd="med" advTm="1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D0FE6-D41B-474C-BAEE-776CFC78241D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5884D-5B5B-449B-9EA4-DDB672D0E98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31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1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Bambini </a:t>
            </a:r>
            <a:r>
              <a:rPr lang="en-US" dirty="0" err="1" smtClean="0"/>
              <a:t>che</a:t>
            </a:r>
            <a:r>
              <a:rPr lang="en-US" dirty="0" smtClean="0"/>
              <a:t> non </a:t>
            </a:r>
            <a:r>
              <a:rPr lang="en-US" dirty="0" err="1" smtClean="0"/>
              <a:t>vanno</a:t>
            </a:r>
            <a:r>
              <a:rPr lang="en-US" dirty="0" smtClean="0"/>
              <a:t> a </a:t>
            </a:r>
            <a:r>
              <a:rPr lang="en-US" dirty="0" err="1" smtClean="0"/>
              <a:t>scuola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1° </a:t>
            </a:r>
            <a:r>
              <a:rPr lang="en-US" dirty="0" err="1" smtClean="0"/>
              <a:t>percorso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C:\Users\MICROSOFT\Desktop\IMG_04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371600"/>
            <a:ext cx="4108231" cy="464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CROSOFT\Desktop\IMG_02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91000" y="1905000"/>
            <a:ext cx="4648200" cy="3581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1740918"/>
      </p:ext>
    </p:extLst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°</a:t>
            </a:r>
            <a:r>
              <a:rPr lang="en-US" dirty="0" smtClean="0"/>
              <a:t> </a:t>
            </a:r>
            <a:r>
              <a:rPr lang="en-US" dirty="0" err="1" smtClean="0"/>
              <a:t>percorso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ora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Accoglienza</a:t>
            </a:r>
            <a:endParaRPr lang="en-US" dirty="0"/>
          </a:p>
        </p:txBody>
      </p:sp>
      <p:pic>
        <p:nvPicPr>
          <p:cNvPr id="2051" name="Picture 3" descr="C:\Users\MICROSOFT\Desktop\IMG_04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343400" cy="48768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</p:pic>
      <p:pic>
        <p:nvPicPr>
          <p:cNvPr id="2052" name="Picture 4" descr="C:\Users\MICROSOFT\Desktop\IMG_04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3962400" cy="4876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</p:pic>
    </p:spTree>
    <p:extLst>
      <p:ext uri="{BB962C8B-B14F-4D97-AF65-F5344CB8AC3E}">
        <p14:creationId xmlns="" xmlns:p14="http://schemas.microsoft.com/office/powerpoint/2010/main" val="3681265658"/>
      </p:ext>
    </p:extLst>
  </p:cSld>
  <p:clrMapOvr>
    <a:masterClrMapping/>
  </p:clrMapOvr>
  <p:transition spd="med" advTm="1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Gruppo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bambini</a:t>
            </a:r>
            <a:endParaRPr lang="en-US" dirty="0"/>
          </a:p>
        </p:txBody>
      </p:sp>
      <p:pic>
        <p:nvPicPr>
          <p:cNvPr id="3074" name="Picture 2" descr="C:\Users\MICROSOFT\Desktop\IMG_04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4038600" cy="434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ICROSOFT\Desktop\IMG_04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52600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42646493"/>
      </p:ext>
    </p:extLst>
  </p:cSld>
  <p:clrMapOvr>
    <a:masterClrMapping/>
  </p:clrMapOvr>
  <p:transition spd="med" advTm="1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Lezione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100" name="Picture 4" descr="C:\Users\MICROSOFT\Desktop\IMG_04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4267200" cy="419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ICROSOFT\Desktop\IMG_04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4038600" cy="426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43072210"/>
      </p:ext>
    </p:extLst>
  </p:cSld>
  <p:clrMapOvr>
    <a:masterClrMapping/>
  </p:clrMapOvr>
  <p:transition spd="med" advTm="1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ranzo</a:t>
            </a:r>
            <a:endParaRPr lang="en-US" dirty="0"/>
          </a:p>
        </p:txBody>
      </p:sp>
      <p:pic>
        <p:nvPicPr>
          <p:cNvPr id="5123" name="Picture 3" descr="C:\Users\MICROSOFT\Desktop\IMG_04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4194875" cy="441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ICROSOFT\Desktop\IMG_04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4038600" cy="434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81668222"/>
      </p:ext>
    </p:extLst>
  </p:cSld>
  <p:clrMapOvr>
    <a:masterClrMapping/>
  </p:clrMapOvr>
  <p:transition spd="med" advTm="1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Ora</a:t>
            </a:r>
            <a:r>
              <a:rPr lang="en-US" dirty="0" smtClean="0"/>
              <a:t> </a:t>
            </a:r>
            <a:r>
              <a:rPr lang="en-US" dirty="0" smtClean="0"/>
              <a:t>di </a:t>
            </a:r>
            <a:r>
              <a:rPr lang="en-US" dirty="0" err="1" smtClean="0"/>
              <a:t>gioco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2" descr="C:\Users\MICROSOFT\Desktop\IMG_04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4191000" cy="441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MICROSOFT\Desktop\IMG_04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038600" cy="441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9131111"/>
      </p:ext>
    </p:extLst>
  </p:cSld>
  <p:clrMapOvr>
    <a:masterClrMapping/>
  </p:clrMapOvr>
  <p:transition spd="med" advTm="1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Dopo</a:t>
            </a:r>
            <a:r>
              <a:rPr lang="en-US" dirty="0" smtClean="0"/>
              <a:t> </a:t>
            </a:r>
            <a:r>
              <a:rPr lang="en-US" dirty="0" err="1" smtClean="0"/>
              <a:t>pranzo</a:t>
            </a:r>
            <a:endParaRPr lang="en-US" dirty="0"/>
          </a:p>
        </p:txBody>
      </p:sp>
      <p:pic>
        <p:nvPicPr>
          <p:cNvPr id="6146" name="Picture 2" descr="C:\Users\MICROSOFT\Desktop\IMG_04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4038600" cy="472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ICROSOFT\Desktop\IMG_05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38123" y="1829278"/>
            <a:ext cx="4724400" cy="38090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59336574"/>
      </p:ext>
    </p:extLst>
  </p:cSld>
  <p:clrMapOvr>
    <a:masterClrMapping/>
  </p:clrMapOvr>
  <p:transition spd="med" advTm="1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Rientro</a:t>
            </a:r>
            <a:r>
              <a:rPr lang="en-US" dirty="0" smtClean="0"/>
              <a:t> a </a:t>
            </a:r>
            <a:r>
              <a:rPr lang="en-US" dirty="0" smtClean="0"/>
              <a:t>casa </a:t>
            </a:r>
            <a:r>
              <a:rPr lang="en-US" dirty="0" smtClean="0"/>
              <a:t>verso </a:t>
            </a:r>
            <a:r>
              <a:rPr lang="en-US" dirty="0" err="1" smtClean="0"/>
              <a:t>mezzogiorno</a:t>
            </a:r>
            <a:endParaRPr lang="en-US" dirty="0"/>
          </a:p>
        </p:txBody>
      </p:sp>
      <p:pic>
        <p:nvPicPr>
          <p:cNvPr id="8194" name="Picture 2" descr="C:\Users\MICROSOFT\Desktop\IMG_04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038600" cy="449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DCIM\101CANON\IMG_05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4038600" cy="449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9833682"/>
      </p:ext>
    </p:extLst>
  </p:cSld>
  <p:clrMapOvr>
    <a:masterClrMapping/>
  </p:clrMapOvr>
  <p:transition spd="med" advTm="1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25</Words>
  <Application>Microsoft Office PowerPoint</Application>
  <PresentationFormat>Presentazione su schermo (4:3)</PresentationFormat>
  <Paragraphs>9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Office Theme</vt:lpstr>
      <vt:lpstr>Bambini che non vanno a scuola  1° percorso </vt:lpstr>
      <vt:lpstr>2° percorso   ora di Accoglienza</vt:lpstr>
      <vt:lpstr>Gruppo dei bambini</vt:lpstr>
      <vt:lpstr>Lezione </vt:lpstr>
      <vt:lpstr>Pranzo</vt:lpstr>
      <vt:lpstr>Ora di gioco </vt:lpstr>
      <vt:lpstr>Dopo pranzo</vt:lpstr>
      <vt:lpstr>Rientro a casa verso mezzogiorno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Bambini che non vanno a scuola  1st percorso</dc:title>
  <dc:creator>MICROSOFT</dc:creator>
  <cp:lastModifiedBy>Lorenza</cp:lastModifiedBy>
  <cp:revision>18</cp:revision>
  <dcterms:created xsi:type="dcterms:W3CDTF">2015-10-22T13:13:16Z</dcterms:created>
  <dcterms:modified xsi:type="dcterms:W3CDTF">2015-11-11T16:45:19Z</dcterms:modified>
</cp:coreProperties>
</file>